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458200" cy="1447799"/>
          </a:xfrm>
        </p:spPr>
        <p:txBody>
          <a:bodyPr/>
          <a:lstStyle/>
          <a:p>
            <a:r>
              <a:rPr lang="en-US" dirty="0" smtClean="0"/>
              <a:t>Presentation on The </a:t>
            </a:r>
            <a:r>
              <a:rPr lang="en-US" dirty="0" err="1" smtClean="0"/>
              <a:t>Tyger</a:t>
            </a:r>
            <a:r>
              <a:rPr lang="en-US" dirty="0" smtClean="0"/>
              <a:t> by William Blake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Ujjwal</a:t>
            </a:r>
            <a:r>
              <a:rPr lang="en-US" dirty="0" smtClean="0"/>
              <a:t> </a:t>
            </a:r>
            <a:r>
              <a:rPr lang="en-US" dirty="0" err="1" smtClean="0"/>
              <a:t>Biswas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English</a:t>
            </a:r>
          </a:p>
          <a:p>
            <a:r>
              <a:rPr lang="en-US" dirty="0" smtClean="0"/>
              <a:t>Semester – III</a:t>
            </a:r>
          </a:p>
          <a:p>
            <a:r>
              <a:rPr lang="en-US" dirty="0" smtClean="0"/>
              <a:t>Session-2020-21</a:t>
            </a:r>
            <a:endParaRPr lang="en-US" dirty="0" smtClean="0"/>
          </a:p>
          <a:p>
            <a:r>
              <a:rPr lang="en-US" dirty="0" err="1" smtClean="0"/>
              <a:t>Khatra</a:t>
            </a:r>
            <a:r>
              <a:rPr lang="en-US" dirty="0" smtClean="0"/>
              <a:t> </a:t>
            </a:r>
            <a:r>
              <a:rPr lang="en-US" dirty="0" err="1" smtClean="0"/>
              <a:t>Adibasi</a:t>
            </a:r>
            <a:r>
              <a:rPr lang="en-US" dirty="0" smtClean="0"/>
              <a:t> </a:t>
            </a:r>
            <a:r>
              <a:rPr lang="en-US" dirty="0" err="1" smtClean="0"/>
              <a:t>Mahavidyalaya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Visionary Blake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William Blake</a:t>
            </a:r>
            <a:r>
              <a:rPr lang="en-US" dirty="0"/>
              <a:t> (28 November 1757 – 12 August 1827) was an English printmaker, painter and poet. </a:t>
            </a:r>
            <a:r>
              <a:rPr lang="en-US" dirty="0" smtClean="0"/>
              <a:t> He was </a:t>
            </a:r>
            <a:r>
              <a:rPr lang="en-US" dirty="0" err="1" smtClean="0"/>
              <a:t>unrecognised</a:t>
            </a:r>
            <a:r>
              <a:rPr lang="en-US" dirty="0" smtClean="0"/>
              <a:t> </a:t>
            </a:r>
            <a:r>
              <a:rPr lang="en-US" dirty="0"/>
              <a:t>during his </a:t>
            </a:r>
            <a:r>
              <a:rPr lang="en-US" dirty="0" smtClean="0"/>
              <a:t>lifetime.</a:t>
            </a:r>
          </a:p>
          <a:p>
            <a:r>
              <a:rPr lang="en-US" dirty="0" smtClean="0"/>
              <a:t>Blake </a:t>
            </a:r>
            <a:r>
              <a:rPr lang="en-US" dirty="0"/>
              <a:t>is now considered a </a:t>
            </a:r>
            <a:r>
              <a:rPr lang="en-US" dirty="0" smtClean="0"/>
              <a:t>stalwart </a:t>
            </a:r>
            <a:r>
              <a:rPr lang="en-US" dirty="0"/>
              <a:t>in the history of the poetry and visual arts of the Romantic Age. </a:t>
            </a:r>
            <a:endParaRPr lang="en-US" dirty="0" smtClean="0"/>
          </a:p>
          <a:p>
            <a:r>
              <a:rPr lang="en-US" dirty="0" smtClean="0"/>
              <a:t>He could see </a:t>
            </a:r>
            <a:r>
              <a:rPr lang="en-US" dirty="0"/>
              <a:t>the arts in all their forms as offering insights into the metaphysical world and his broader aims were </a:t>
            </a:r>
            <a:r>
              <a:rPr lang="en-US" dirty="0" smtClean="0"/>
              <a:t>mostly </a:t>
            </a:r>
            <a:r>
              <a:rPr lang="en-US" dirty="0"/>
              <a:t>theological and philosophical.</a:t>
            </a:r>
          </a:p>
        </p:txBody>
      </p:sp>
      <p:pic>
        <p:nvPicPr>
          <p:cNvPr id="5" name="Content Placeholder 4" descr="blake_william_52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600200"/>
            <a:ext cx="4038600" cy="4114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Paintings of Blake</a:t>
            </a:r>
            <a:endParaRPr lang="en-US" dirty="0"/>
          </a:p>
        </p:txBody>
      </p:sp>
      <p:pic>
        <p:nvPicPr>
          <p:cNvPr id="5" name="Content Placeholder 4" descr="painting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flipV="1">
            <a:off x="533400" y="1828798"/>
            <a:ext cx="3657599" cy="4343401"/>
          </a:xfrm>
        </p:spPr>
      </p:pic>
      <p:pic>
        <p:nvPicPr>
          <p:cNvPr id="6" name="Content Placeholder 5" descr="painting 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0600" y="1828800"/>
            <a:ext cx="3962400" cy="449579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of Blake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Songs of Innocence (1789) and Songs of Experience (1794)</a:t>
            </a:r>
          </a:p>
          <a:p>
            <a:r>
              <a:rPr lang="en-US" dirty="0"/>
              <a:t>Visions of the Daughters of Albion (1793</a:t>
            </a:r>
          </a:p>
          <a:p>
            <a:r>
              <a:rPr lang="en-US" dirty="0" smtClean="0"/>
              <a:t> The Book of </a:t>
            </a:r>
            <a:r>
              <a:rPr lang="en-US" dirty="0" err="1" smtClean="0"/>
              <a:t>Thel</a:t>
            </a:r>
            <a:r>
              <a:rPr lang="en-US" dirty="0" smtClean="0"/>
              <a:t>* </a:t>
            </a:r>
            <a:r>
              <a:rPr lang="en-US" dirty="0"/>
              <a:t>(written 1788–1790, edited 1789–1793)</a:t>
            </a:r>
          </a:p>
          <a:p>
            <a:r>
              <a:rPr lang="en-US" dirty="0"/>
              <a:t>The Marriage of Heaven and </a:t>
            </a:r>
            <a:r>
              <a:rPr lang="en-US" dirty="0" smtClean="0"/>
              <a:t>Hell (written </a:t>
            </a:r>
            <a:r>
              <a:rPr lang="en-US" dirty="0"/>
              <a:t>1790–1793)</a:t>
            </a:r>
          </a:p>
          <a:p>
            <a:r>
              <a:rPr lang="en-US" dirty="0"/>
              <a:t>The Gates of Paradise (written 1793, edited 1818)</a:t>
            </a:r>
          </a:p>
          <a:p>
            <a:r>
              <a:rPr lang="en-US" dirty="0"/>
              <a:t>Visions of the Daughters of </a:t>
            </a:r>
            <a:r>
              <a:rPr lang="en-US" dirty="0" smtClean="0"/>
              <a:t>Albion </a:t>
            </a:r>
            <a:r>
              <a:rPr lang="en-US" dirty="0"/>
              <a:t>(edited 1793)</a:t>
            </a:r>
          </a:p>
          <a:p>
            <a:r>
              <a:rPr lang="en-US" dirty="0"/>
              <a:t>There is No Natural </a:t>
            </a:r>
            <a:r>
              <a:rPr lang="en-US" dirty="0" smtClean="0"/>
              <a:t>Religion(written </a:t>
            </a:r>
            <a:r>
              <a:rPr lang="en-US" dirty="0"/>
              <a:t>1788, possible edited 1794–1795)</a:t>
            </a:r>
          </a:p>
          <a:p>
            <a:r>
              <a:rPr lang="en-US" dirty="0"/>
              <a:t>The First Book of </a:t>
            </a:r>
            <a:r>
              <a:rPr lang="en-US" dirty="0" err="1" smtClean="0"/>
              <a:t>Urizen</a:t>
            </a:r>
            <a:r>
              <a:rPr lang="en-US" dirty="0" smtClean="0"/>
              <a:t> </a:t>
            </a:r>
            <a:r>
              <a:rPr lang="en-US" dirty="0"/>
              <a:t>(edited 1794–1818)</a:t>
            </a:r>
          </a:p>
          <a:p>
            <a:r>
              <a:rPr lang="en-US" dirty="0"/>
              <a:t>All Religions are One (written 1788, possible edited 1795)</a:t>
            </a:r>
          </a:p>
          <a:p>
            <a:r>
              <a:rPr lang="en-US" dirty="0"/>
              <a:t>The Book of </a:t>
            </a:r>
            <a:r>
              <a:rPr lang="en-US" dirty="0" smtClean="0"/>
              <a:t>Los </a:t>
            </a:r>
            <a:r>
              <a:rPr lang="en-US" dirty="0"/>
              <a:t>(edited 1795)</a:t>
            </a:r>
          </a:p>
          <a:p>
            <a:r>
              <a:rPr lang="en-US" dirty="0" smtClean="0"/>
              <a:t>Milton </a:t>
            </a:r>
            <a:r>
              <a:rPr lang="en-US" dirty="0"/>
              <a:t>(written 1804–1810)</a:t>
            </a:r>
          </a:p>
          <a:p>
            <a:r>
              <a:rPr lang="en-US" dirty="0"/>
              <a:t>Jerusalem: The Emanation of the Giant </a:t>
            </a:r>
            <a:r>
              <a:rPr lang="en-US" dirty="0" smtClean="0"/>
              <a:t>Albion(</a:t>
            </a:r>
            <a:r>
              <a:rPr lang="en-US" dirty="0"/>
              <a:t>(written 1804–1820 additions even later, edited 1820–1827 and 1832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Tyger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dirty="0" err="1" smtClean="0"/>
              <a:t>Tyger</a:t>
            </a:r>
            <a:r>
              <a:rPr lang="en-US" sz="1600" dirty="0" smtClean="0"/>
              <a:t> </a:t>
            </a:r>
            <a:r>
              <a:rPr lang="en-US" sz="1600" dirty="0" err="1" smtClean="0"/>
              <a:t>Tyger</a:t>
            </a:r>
            <a:r>
              <a:rPr lang="en-US" sz="1600" dirty="0" smtClean="0"/>
              <a:t>, burning   bright,</a:t>
            </a:r>
          </a:p>
          <a:p>
            <a:pPr>
              <a:buNone/>
            </a:pPr>
            <a:r>
              <a:rPr lang="en-US" sz="1600" dirty="0" smtClean="0"/>
              <a:t> In the forests of the night;</a:t>
            </a:r>
          </a:p>
          <a:p>
            <a:pPr>
              <a:buNone/>
            </a:pPr>
            <a:r>
              <a:rPr lang="en-US" sz="1600" dirty="0" smtClean="0"/>
              <a:t>What immortal hand or eye, </a:t>
            </a:r>
          </a:p>
          <a:p>
            <a:pPr>
              <a:buNone/>
            </a:pPr>
            <a:r>
              <a:rPr lang="en-US" sz="1600" dirty="0" smtClean="0"/>
              <a:t>Could frame thy fearful symmetry?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In what distant deeps or skies. </a:t>
            </a:r>
          </a:p>
          <a:p>
            <a:pPr>
              <a:buNone/>
            </a:pPr>
            <a:r>
              <a:rPr lang="en-US" sz="1600" dirty="0" smtClean="0"/>
              <a:t>Burnt the fire of </a:t>
            </a:r>
            <a:r>
              <a:rPr lang="en-US" sz="1600" dirty="0" err="1" smtClean="0"/>
              <a:t>thine</a:t>
            </a:r>
            <a:r>
              <a:rPr lang="en-US" sz="1600" dirty="0" smtClean="0"/>
              <a:t> eyes? </a:t>
            </a:r>
          </a:p>
          <a:p>
            <a:pPr>
              <a:buNone/>
            </a:pPr>
            <a:r>
              <a:rPr lang="en-US" sz="1600" dirty="0" smtClean="0"/>
              <a:t>On what wings dare he aspire? </a:t>
            </a:r>
          </a:p>
          <a:p>
            <a:pPr>
              <a:buNone/>
            </a:pPr>
            <a:r>
              <a:rPr lang="en-US" sz="1600" dirty="0" smtClean="0"/>
              <a:t>What the hand, dare seize the fire?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smtClean="0"/>
              <a:t>And what shoulder, &amp; what art, </a:t>
            </a:r>
          </a:p>
          <a:p>
            <a:pPr>
              <a:buNone/>
            </a:pPr>
            <a:r>
              <a:rPr lang="en-US" sz="1600" dirty="0" smtClean="0"/>
              <a:t>Could twist the sinews of thy heart? </a:t>
            </a:r>
          </a:p>
          <a:p>
            <a:pPr>
              <a:buNone/>
            </a:pPr>
            <a:r>
              <a:rPr lang="en-US" sz="1600" dirty="0" smtClean="0"/>
              <a:t>And when thy heart began to beat, </a:t>
            </a:r>
          </a:p>
          <a:p>
            <a:pPr>
              <a:buNone/>
            </a:pPr>
            <a:r>
              <a:rPr lang="en-US" sz="1600" dirty="0" smtClean="0"/>
              <a:t>What dread hand? &amp; what dread feet?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smtClean="0"/>
              <a:t>x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err="1" smtClean="0"/>
              <a:t>Tyger</a:t>
            </a:r>
            <a:r>
              <a:rPr lang="en-US" sz="1600" dirty="0" smtClean="0"/>
              <a:t> </a:t>
            </a:r>
            <a:r>
              <a:rPr lang="en-US" sz="1600" dirty="0" err="1" smtClean="0"/>
              <a:t>Tyger</a:t>
            </a:r>
            <a:r>
              <a:rPr lang="en-US" sz="1600" dirty="0" smtClean="0"/>
              <a:t> burning bright, </a:t>
            </a:r>
          </a:p>
          <a:p>
            <a:pPr>
              <a:buNone/>
            </a:pPr>
            <a:r>
              <a:rPr lang="en-US" sz="1600" dirty="0" smtClean="0"/>
              <a:t>In the forests of the night: </a:t>
            </a:r>
          </a:p>
          <a:p>
            <a:pPr>
              <a:buNone/>
            </a:pPr>
            <a:r>
              <a:rPr lang="en-US" sz="1600" dirty="0" smtClean="0"/>
              <a:t>What immortal hand or eye, </a:t>
            </a:r>
          </a:p>
          <a:p>
            <a:pPr>
              <a:buNone/>
            </a:pPr>
            <a:r>
              <a:rPr lang="en-US" sz="1600" dirty="0" smtClean="0"/>
              <a:t>Dare frame thy fearful symmetry?</a:t>
            </a: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When the stars threw down their spears </a:t>
            </a:r>
          </a:p>
          <a:p>
            <a:pPr>
              <a:buNone/>
            </a:pPr>
            <a:r>
              <a:rPr lang="en-US" sz="1600" dirty="0" smtClean="0"/>
              <a:t>And </a:t>
            </a:r>
            <a:r>
              <a:rPr lang="en-US" sz="1600" dirty="0" err="1" smtClean="0"/>
              <a:t>water'd</a:t>
            </a:r>
            <a:r>
              <a:rPr lang="en-US" sz="1600" dirty="0" smtClean="0"/>
              <a:t> heaven with their tears: </a:t>
            </a:r>
          </a:p>
          <a:p>
            <a:pPr>
              <a:buNone/>
            </a:pPr>
            <a:r>
              <a:rPr lang="en-US" sz="1600" dirty="0" smtClean="0"/>
              <a:t>Did he smile his work to see? </a:t>
            </a:r>
          </a:p>
          <a:p>
            <a:pPr>
              <a:buNone/>
            </a:pPr>
            <a:r>
              <a:rPr lang="en-US" sz="1600" dirty="0" smtClean="0"/>
              <a:t>Did he who made the Lamb make thee?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err="1" smtClean="0"/>
              <a:t>Tyger</a:t>
            </a:r>
            <a:r>
              <a:rPr lang="en-US" sz="1600" dirty="0" smtClean="0"/>
              <a:t> </a:t>
            </a:r>
            <a:r>
              <a:rPr lang="en-US" sz="1600" dirty="0" err="1" smtClean="0"/>
              <a:t>Tyger</a:t>
            </a:r>
            <a:r>
              <a:rPr lang="en-US" sz="1600" dirty="0" smtClean="0"/>
              <a:t> burning bright, </a:t>
            </a:r>
          </a:p>
          <a:p>
            <a:pPr>
              <a:buNone/>
            </a:pPr>
            <a:r>
              <a:rPr lang="en-US" sz="1600" dirty="0" smtClean="0"/>
              <a:t>In the forests of the night: </a:t>
            </a:r>
          </a:p>
          <a:p>
            <a:pPr>
              <a:buNone/>
            </a:pPr>
            <a:r>
              <a:rPr lang="en-US" sz="1600" dirty="0" smtClean="0"/>
              <a:t>What immortal hand or eye, </a:t>
            </a:r>
          </a:p>
          <a:p>
            <a:pPr>
              <a:buNone/>
            </a:pPr>
            <a:r>
              <a:rPr lang="en-US" sz="1600" dirty="0" smtClean="0"/>
              <a:t>Dare frame thy fearful symmetry?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Framed as a series of rhetorical questions</a:t>
            </a:r>
          </a:p>
          <a:p>
            <a:r>
              <a:rPr lang="en-US" dirty="0" smtClean="0"/>
              <a:t>Speaker wonders about the creator who is responsible for such ferocious animal like </a:t>
            </a:r>
            <a:r>
              <a:rPr lang="en-US" dirty="0" err="1" smtClean="0"/>
              <a:t>tyger</a:t>
            </a:r>
            <a:endParaRPr lang="en-US" dirty="0" smtClean="0"/>
          </a:p>
          <a:p>
            <a:r>
              <a:rPr lang="en-US" dirty="0" smtClean="0"/>
              <a:t>Question on benevolent nature of God</a:t>
            </a:r>
          </a:p>
          <a:p>
            <a:r>
              <a:rPr lang="en-US" dirty="0"/>
              <a:t>Blake makes use of several literary devices in </a:t>
            </a:r>
            <a:r>
              <a:rPr lang="en-US" i="1" dirty="0"/>
              <a:t>‘The </a:t>
            </a:r>
            <a:r>
              <a:rPr lang="en-US" i="1" dirty="0" err="1"/>
              <a:t>Tyger</a:t>
            </a:r>
            <a:r>
              <a:rPr lang="en-US" i="1" dirty="0"/>
              <a:t>.’ </a:t>
            </a:r>
            <a:r>
              <a:rPr lang="en-US" dirty="0"/>
              <a:t>These include but are not limited to </a:t>
            </a:r>
            <a:r>
              <a:rPr lang="en-US" dirty="0" smtClean="0"/>
              <a:t>alliteration,</a:t>
            </a:r>
            <a:r>
              <a:rPr lang="en-US" dirty="0"/>
              <a:t> </a:t>
            </a:r>
            <a:r>
              <a:rPr lang="en-US" dirty="0" smtClean="0"/>
              <a:t>enjambment, </a:t>
            </a:r>
            <a:r>
              <a:rPr lang="en-US" dirty="0"/>
              <a:t>and </a:t>
            </a:r>
            <a:r>
              <a:rPr lang="en-US" dirty="0" smtClean="0"/>
              <a:t>allusion.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246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Presentation on The Tyger by William Blake</vt:lpstr>
      <vt:lpstr>Life of Visionary Blake</vt:lpstr>
      <vt:lpstr>Paintings of Blake</vt:lpstr>
      <vt:lpstr>Works of Blake</vt:lpstr>
      <vt:lpstr>The Tyger</vt:lpstr>
      <vt:lpstr>Significant Issues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Tyger by William Blake</dc:title>
  <dc:creator>User</dc:creator>
  <cp:lastModifiedBy>Dell_KAM</cp:lastModifiedBy>
  <cp:revision>8</cp:revision>
  <dcterms:created xsi:type="dcterms:W3CDTF">2023-01-12T04:14:57Z</dcterms:created>
  <dcterms:modified xsi:type="dcterms:W3CDTF">2023-01-18T06:52:13Z</dcterms:modified>
</cp:coreProperties>
</file>